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58" r:id="rId5"/>
    <p:sldId id="259" r:id="rId6"/>
    <p:sldId id="260" r:id="rId7"/>
    <p:sldId id="268" r:id="rId8"/>
    <p:sldId id="261" r:id="rId9"/>
    <p:sldId id="266" r:id="rId10"/>
    <p:sldId id="267" r:id="rId11"/>
    <p:sldId id="275" r:id="rId12"/>
    <p:sldId id="276" r:id="rId13"/>
    <p:sldId id="269" r:id="rId14"/>
    <p:sldId id="263" r:id="rId15"/>
    <p:sldId id="264" r:id="rId16"/>
  </p:sldIdLst>
  <p:sldSz cx="12192000" cy="6858000"/>
  <p:notesSz cx="6858000" cy="9144000"/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981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161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199" cy="76199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en-US" strike="noStrike" noProof="1" smtClean="0"/>
              <a:t>Click to edit Master subtitle style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en-US" strike="noStrike" noProof="1" smtClean="0"/>
              <a:t>Click to edit Master subtitle style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ctr" anchorCtr="0"/>
          <a:p>
            <a:pPr lvl="0"/>
            <a:r>
              <a:rPr lang="en-US" altLang="en-GB"/>
              <a:t>Click to edit Master title style</a:t>
            </a:r>
            <a:endParaRPr lang="en-US" altLang="en-GB"/>
          </a:p>
        </p:txBody>
      </p:sp>
      <p:sp>
        <p:nvSpPr>
          <p:cNvPr id="1027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p>
            <a:pPr lvl="0"/>
            <a:r>
              <a:rPr lang="en-US" altLang="en-GB"/>
              <a:t>Click to edit Master text styles</a:t>
            </a:r>
            <a:endParaRPr lang="en-US" altLang="en-GB"/>
          </a:p>
          <a:p>
            <a:pPr lvl="1"/>
            <a:r>
              <a:rPr lang="en-US" altLang="en-GB"/>
              <a:t>Second level</a:t>
            </a:r>
            <a:endParaRPr lang="en-US" altLang="en-GB"/>
          </a:p>
          <a:p>
            <a:pPr lvl="2"/>
            <a:r>
              <a:rPr lang="en-US" altLang="en-GB"/>
              <a:t>Third level</a:t>
            </a:r>
            <a:endParaRPr lang="en-US" altLang="en-GB"/>
          </a:p>
          <a:p>
            <a:pPr lvl="3"/>
            <a:r>
              <a:rPr lang="en-US" altLang="en-GB"/>
              <a:t>Fourth level</a:t>
            </a:r>
            <a:endParaRPr lang="en-US" altLang="en-GB"/>
          </a:p>
          <a:p>
            <a:pPr lvl="4"/>
            <a:r>
              <a:rPr lang="en-US" altLang="en-GB"/>
              <a:t>Fifth level</a:t>
            </a:r>
            <a:endParaRPr lang="en-US" alt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ctr" anchorCtr="0"/>
          <a:p>
            <a:pPr lvl="0"/>
            <a:r>
              <a:rPr lang="en-US" altLang="en-GB"/>
              <a:t>Click to edit Master title style</a:t>
            </a:r>
            <a:endParaRPr lang="en-US" altLang="en-GB"/>
          </a:p>
        </p:txBody>
      </p:sp>
      <p:sp>
        <p:nvSpPr>
          <p:cNvPr id="1027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p>
            <a:pPr lvl="0"/>
            <a:r>
              <a:rPr lang="en-US" altLang="en-GB"/>
              <a:t>Click to edit Master text styles</a:t>
            </a:r>
            <a:endParaRPr lang="en-US" altLang="en-GB"/>
          </a:p>
          <a:p>
            <a:pPr lvl="1"/>
            <a:r>
              <a:rPr lang="en-US" altLang="en-GB"/>
              <a:t>Second level</a:t>
            </a:r>
            <a:endParaRPr lang="en-US" altLang="en-GB"/>
          </a:p>
          <a:p>
            <a:pPr lvl="2"/>
            <a:r>
              <a:rPr lang="en-US" altLang="en-GB"/>
              <a:t>Third level</a:t>
            </a:r>
            <a:endParaRPr lang="en-US" altLang="en-GB"/>
          </a:p>
          <a:p>
            <a:pPr lvl="3"/>
            <a:r>
              <a:rPr lang="en-US" altLang="en-GB"/>
              <a:t>Fourth level</a:t>
            </a:r>
            <a:endParaRPr lang="en-US" altLang="en-GB"/>
          </a:p>
          <a:p>
            <a:pPr lvl="4"/>
            <a:r>
              <a:rPr lang="en-US" altLang="en-GB"/>
              <a:t>Fifth level</a:t>
            </a:r>
            <a:endParaRPr lang="en-US" alt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63A1C593-65D0-4073-BCC9-577B9352EA9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9B618960-8005-486C-9A75-10CB2AAC16F9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tags" Target="../tags/tag1.xml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49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0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Text Box 5"/>
          <p:cNvSpPr txBox="1"/>
          <p:nvPr/>
        </p:nvSpPr>
        <p:spPr>
          <a:xfrm>
            <a:off x="4025900" y="1012825"/>
            <a:ext cx="4508500" cy="1198563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algn="ctr"/>
            <a:r>
              <a:rPr lang="en-IN" altLang="en-US" b="1" dirty="0">
                <a:latin typeface="Calibri" panose="020F0502020204030204" charset="0"/>
              </a:rPr>
              <a:t>BVRIT HYDERABAD</a:t>
            </a:r>
            <a:endParaRPr lang="en-IN" altLang="en-US" b="1" dirty="0">
              <a:latin typeface="Calibri" panose="020F0502020204030204" charset="0"/>
            </a:endParaRPr>
          </a:p>
          <a:p>
            <a:pPr algn="ctr"/>
            <a:r>
              <a:rPr lang="en-IN" altLang="en-US" b="1" dirty="0">
                <a:latin typeface="Calibri" panose="020F0502020204030204" charset="0"/>
              </a:rPr>
              <a:t>College of Engineering for Women</a:t>
            </a:r>
            <a:endParaRPr lang="en-IN" altLang="en-US" b="1" dirty="0">
              <a:latin typeface="Calibri" panose="020F0502020204030204" charset="0"/>
            </a:endParaRPr>
          </a:p>
          <a:p>
            <a:pPr algn="ctr"/>
            <a:r>
              <a:rPr lang="en-IN" altLang="en-US" b="1" dirty="0">
                <a:latin typeface="Calibri" panose="020F0502020204030204" charset="0"/>
              </a:rPr>
              <a:t>Department of Information Technology</a:t>
            </a:r>
            <a:endParaRPr lang="en-IN" altLang="en-US" b="1" dirty="0">
              <a:latin typeface="Calibri" panose="020F0502020204030204" charset="0"/>
            </a:endParaRPr>
          </a:p>
          <a:p>
            <a:pPr algn="ctr"/>
            <a:endParaRPr lang="en-GB" altLang="en-US">
              <a:latin typeface="Calibri" panose="020F0502020204030204" charset="0"/>
            </a:endParaRPr>
          </a:p>
        </p:txBody>
      </p:sp>
      <p:sp>
        <p:nvSpPr>
          <p:cNvPr id="2052" name="Text Box 6"/>
          <p:cNvSpPr txBox="1"/>
          <p:nvPr/>
        </p:nvSpPr>
        <p:spPr>
          <a:xfrm>
            <a:off x="2995613" y="2473325"/>
            <a:ext cx="650494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IN" altLang="en-US" b="1" dirty="0">
                <a:latin typeface="Calibri" panose="020F0502020204030204" charset="0"/>
              </a:rPr>
              <a:t>Title: </a:t>
            </a:r>
            <a:r>
              <a:rPr lang="en-US" altLang="en-IN" b="1" dirty="0">
                <a:latin typeface="Calibri" panose="020F0502020204030204" charset="0"/>
              </a:rPr>
              <a:t>GAMING APPLICATION ON ALZHEIMER’S DISEASE DETECTION</a:t>
            </a:r>
            <a:endParaRPr lang="en-IN" altLang="en-US" dirty="0">
              <a:latin typeface="Calibri" panose="020F0502020204030204" charset="0"/>
            </a:endParaRPr>
          </a:p>
          <a:p>
            <a:endParaRPr lang="en-GB" altLang="en-US">
              <a:latin typeface="Calibri" panose="020F0502020204030204" charset="0"/>
            </a:endParaRPr>
          </a:p>
        </p:txBody>
      </p:sp>
      <p:sp>
        <p:nvSpPr>
          <p:cNvPr id="2053" name="Text Box 7"/>
          <p:cNvSpPr txBox="1"/>
          <p:nvPr/>
        </p:nvSpPr>
        <p:spPr>
          <a:xfrm>
            <a:off x="5141913" y="3429000"/>
            <a:ext cx="1806575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IN" altLang="en-US" b="1" dirty="0">
                <a:latin typeface="Calibri" panose="020F0502020204030204" charset="0"/>
              </a:rPr>
              <a:t>Date: </a:t>
            </a:r>
            <a:r>
              <a:rPr lang="en-US" altLang="en-IN" b="1" dirty="0">
                <a:latin typeface="Calibri" panose="020F0502020204030204" charset="0"/>
              </a:rPr>
              <a:t>01</a:t>
            </a:r>
            <a:r>
              <a:rPr lang="en-IN" altLang="en-US" b="1" dirty="0">
                <a:latin typeface="Calibri" panose="020F0502020204030204" charset="0"/>
              </a:rPr>
              <a:t>-0</a:t>
            </a:r>
            <a:r>
              <a:rPr lang="en-US" altLang="en-IN" b="1" dirty="0">
                <a:latin typeface="Calibri" panose="020F0502020204030204" charset="0"/>
              </a:rPr>
              <a:t>4</a:t>
            </a:r>
            <a:r>
              <a:rPr lang="en-IN" altLang="en-US" b="1" dirty="0">
                <a:latin typeface="Calibri" panose="020F0502020204030204" charset="0"/>
              </a:rPr>
              <a:t>-2023</a:t>
            </a:r>
            <a:endParaRPr lang="en-GB" altLang="en-US">
              <a:latin typeface="Calibri" panose="020F0502020204030204" charset="0"/>
            </a:endParaRPr>
          </a:p>
        </p:txBody>
      </p:sp>
      <p:sp>
        <p:nvSpPr>
          <p:cNvPr id="2054" name="Text Box 8"/>
          <p:cNvSpPr txBox="1"/>
          <p:nvPr/>
        </p:nvSpPr>
        <p:spPr>
          <a:xfrm>
            <a:off x="1668463" y="4173538"/>
            <a:ext cx="3497262" cy="175418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IN" altLang="en-US" b="1" dirty="0">
                <a:latin typeface="Calibri" panose="020F0502020204030204" charset="0"/>
              </a:rPr>
              <a:t>Team - 7</a:t>
            </a:r>
            <a:endParaRPr lang="en-IN" altLang="en-US" b="1" dirty="0">
              <a:latin typeface="Calibri" panose="020F0502020204030204" charset="0"/>
            </a:endParaRPr>
          </a:p>
          <a:p>
            <a:r>
              <a:rPr lang="en-US" altLang="en-IN" dirty="0">
                <a:latin typeface="Calibri" panose="020F0502020204030204" charset="0"/>
              </a:rPr>
              <a:t>K.Sanjana Reddy</a:t>
            </a:r>
            <a:r>
              <a:rPr lang="en-IN" altLang="en-US" dirty="0">
                <a:latin typeface="Calibri" panose="020F0502020204030204" charset="0"/>
              </a:rPr>
              <a:t> (19WH1A12</a:t>
            </a:r>
            <a:r>
              <a:rPr lang="en-US" altLang="en-IN" dirty="0">
                <a:latin typeface="Calibri" panose="020F0502020204030204" charset="0"/>
              </a:rPr>
              <a:t>19</a:t>
            </a:r>
            <a:r>
              <a:rPr lang="en-IN" altLang="en-US" dirty="0">
                <a:latin typeface="Calibri" panose="020F0502020204030204" charset="0"/>
              </a:rPr>
              <a:t>)</a:t>
            </a:r>
            <a:endParaRPr lang="en-IN" altLang="en-US" dirty="0">
              <a:latin typeface="Calibri" panose="020F0502020204030204" charset="0"/>
            </a:endParaRPr>
          </a:p>
          <a:p>
            <a:r>
              <a:rPr lang="en-US" altLang="en-IN" dirty="0">
                <a:latin typeface="Calibri" panose="020F0502020204030204" charset="0"/>
              </a:rPr>
              <a:t>M.Deepthi Sharvani</a:t>
            </a:r>
            <a:r>
              <a:rPr lang="en-IN" altLang="en-US" dirty="0">
                <a:latin typeface="Calibri" panose="020F0502020204030204" charset="0"/>
              </a:rPr>
              <a:t> (19WH1A12</a:t>
            </a:r>
            <a:r>
              <a:rPr lang="en-US" altLang="en-IN" dirty="0">
                <a:latin typeface="Calibri" panose="020F0502020204030204" charset="0"/>
              </a:rPr>
              <a:t>20</a:t>
            </a:r>
            <a:r>
              <a:rPr lang="en-IN" altLang="en-US" dirty="0">
                <a:latin typeface="Calibri" panose="020F0502020204030204" charset="0"/>
              </a:rPr>
              <a:t>)</a:t>
            </a:r>
            <a:endParaRPr lang="en-IN" altLang="en-US" dirty="0">
              <a:latin typeface="Calibri" panose="020F0502020204030204" charset="0"/>
            </a:endParaRPr>
          </a:p>
          <a:p>
            <a:r>
              <a:rPr lang="en-US" altLang="en-IN" dirty="0">
                <a:latin typeface="Calibri" panose="020F0502020204030204" charset="0"/>
              </a:rPr>
              <a:t>R.Rajani</a:t>
            </a:r>
            <a:r>
              <a:rPr lang="en-IN" altLang="en-US" dirty="0">
                <a:latin typeface="Calibri" panose="020F0502020204030204" charset="0"/>
              </a:rPr>
              <a:t> (19WH1A12</a:t>
            </a:r>
            <a:r>
              <a:rPr lang="en-US" altLang="en-IN" dirty="0">
                <a:latin typeface="Calibri" panose="020F0502020204030204" charset="0"/>
              </a:rPr>
              <a:t>41</a:t>
            </a:r>
            <a:r>
              <a:rPr lang="en-IN" altLang="en-US" dirty="0">
                <a:latin typeface="Calibri" panose="020F0502020204030204" charset="0"/>
              </a:rPr>
              <a:t>)</a:t>
            </a:r>
            <a:endParaRPr lang="en-IN" altLang="en-US" dirty="0">
              <a:latin typeface="Calibri" panose="020F0502020204030204" charset="0"/>
            </a:endParaRPr>
          </a:p>
          <a:p>
            <a:r>
              <a:rPr lang="en-US" altLang="en-IN" dirty="0">
                <a:latin typeface="Calibri" panose="020F0502020204030204" charset="0"/>
              </a:rPr>
              <a:t>K.Aarthi</a:t>
            </a:r>
            <a:r>
              <a:rPr lang="en-IN" altLang="en-US" dirty="0">
                <a:latin typeface="Calibri" panose="020F0502020204030204" charset="0"/>
              </a:rPr>
              <a:t> (19WH1A12</a:t>
            </a:r>
            <a:r>
              <a:rPr lang="en-US" altLang="en-IN" dirty="0">
                <a:latin typeface="Calibri" panose="020F0502020204030204" charset="0"/>
              </a:rPr>
              <a:t>58</a:t>
            </a:r>
            <a:r>
              <a:rPr lang="en-IN" altLang="en-US" dirty="0">
                <a:latin typeface="Calibri" panose="020F0502020204030204" charset="0"/>
              </a:rPr>
              <a:t>)</a:t>
            </a:r>
            <a:endParaRPr lang="en-IN" altLang="en-US" dirty="0">
              <a:latin typeface="Calibri" panose="020F0502020204030204" charset="0"/>
            </a:endParaRPr>
          </a:p>
          <a:p>
            <a:endParaRPr lang="en-GB" altLang="en-US">
              <a:latin typeface="Calibri" panose="020F0502020204030204" charset="0"/>
            </a:endParaRPr>
          </a:p>
        </p:txBody>
      </p:sp>
      <p:sp>
        <p:nvSpPr>
          <p:cNvPr id="2055" name="Text Box 9"/>
          <p:cNvSpPr txBox="1"/>
          <p:nvPr/>
        </p:nvSpPr>
        <p:spPr>
          <a:xfrm>
            <a:off x="8226425" y="4173538"/>
            <a:ext cx="1765300" cy="92233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IN" altLang="en-US" b="1" dirty="0">
                <a:latin typeface="Calibri" panose="020F0502020204030204" charset="0"/>
              </a:rPr>
              <a:t>Internal Guide:</a:t>
            </a:r>
            <a:endParaRPr lang="en-IN" altLang="en-US" b="1" dirty="0">
              <a:latin typeface="Calibri" panose="020F0502020204030204" charset="0"/>
            </a:endParaRPr>
          </a:p>
          <a:p>
            <a:r>
              <a:rPr lang="en-GB" altLang="en-US">
                <a:latin typeface="Calibri" panose="020F0502020204030204" charset="0"/>
              </a:rPr>
              <a:t>Dr. Aruna Rao S.L</a:t>
            </a:r>
            <a:endParaRPr lang="en-GB" altLang="en-US">
              <a:latin typeface="Calibri" panose="020F0502020204030204" charset="0"/>
            </a:endParaRPr>
          </a:p>
          <a:p>
            <a:r>
              <a:rPr lang="en-GB" altLang="en-US">
                <a:latin typeface="Calibri" panose="020F0502020204030204" charset="0"/>
              </a:rPr>
              <a:t>Professor &amp; HoD</a:t>
            </a:r>
            <a:endParaRPr lang="en-GB" altLang="en-US">
              <a:latin typeface="Calibri" panose="020F0502020204030204" charset="0"/>
            </a:endParaRPr>
          </a:p>
        </p:txBody>
      </p:sp>
      <p:sp>
        <p:nvSpPr>
          <p:cNvPr id="2056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6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6148" name="Text Box 2"/>
          <p:cNvSpPr txBox="1"/>
          <p:nvPr/>
        </p:nvSpPr>
        <p:spPr>
          <a:xfrm>
            <a:off x="1976755" y="838200"/>
            <a:ext cx="5178425" cy="82994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algn="l"/>
            <a:r>
              <a:rPr lang="en-US" altLang="en-IN" sz="2400" b="1" dirty="0">
                <a:sym typeface="+mn-ea"/>
              </a:rPr>
              <a:t>MODULE 2 IMPLEMENTATION(PARTIAL)</a:t>
            </a:r>
            <a:endParaRPr lang="en-US" altLang="en-IN" sz="2400" b="1" dirty="0">
              <a:latin typeface="Calibri" panose="020F0502020204030204" charset="0"/>
            </a:endParaRPr>
          </a:p>
          <a:p>
            <a:pPr algn="l"/>
            <a:endParaRPr lang="en-US" altLang="en-IN" sz="2400" b="1" dirty="0">
              <a:latin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947545" y="1405255"/>
            <a:ext cx="2049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GB" altLang="en-US"/>
              <a:t>2.</a:t>
            </a:r>
            <a:r>
              <a:rPr lang="en-IN" altLang="en-GB"/>
              <a:t>Does Card Match?</a:t>
            </a:r>
            <a:endParaRPr lang="en-IN" alt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545" y="1903095"/>
            <a:ext cx="4344035" cy="24574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3975" y="3561080"/>
            <a:ext cx="4467860" cy="25450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6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6148" name="Text Box 2"/>
          <p:cNvSpPr txBox="1"/>
          <p:nvPr/>
        </p:nvSpPr>
        <p:spPr>
          <a:xfrm>
            <a:off x="1947545" y="822960"/>
            <a:ext cx="3947795" cy="82994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algn="l"/>
            <a:r>
              <a:rPr lang="en-US" altLang="en-IN" sz="2400" b="1" dirty="0">
                <a:sym typeface="+mn-ea"/>
              </a:rPr>
              <a:t>MODULE 3 IMPLEMENTATION</a:t>
            </a:r>
            <a:endParaRPr lang="en-US" altLang="en-IN" sz="2400" b="1" dirty="0">
              <a:latin typeface="Calibri" panose="020F0502020204030204" charset="0"/>
            </a:endParaRPr>
          </a:p>
          <a:p>
            <a:pPr algn="l"/>
            <a:endParaRPr lang="en-US" altLang="en-IN" sz="2400" b="1" dirty="0">
              <a:latin typeface="Calibri" panose="020F0502020204030204" charset="0"/>
            </a:endParaRPr>
          </a:p>
        </p:txBody>
      </p:sp>
      <p:graphicFrame>
        <p:nvGraphicFramePr>
          <p:cNvPr id="5" name="Table 4"/>
          <p:cNvGraphicFramePr/>
          <p:nvPr/>
        </p:nvGraphicFramePr>
        <p:xfrm>
          <a:off x="620395" y="1487170"/>
          <a:ext cx="11318875" cy="4137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6260"/>
                <a:gridCol w="1056640"/>
                <a:gridCol w="1358900"/>
                <a:gridCol w="1387475"/>
                <a:gridCol w="5689600"/>
              </a:tblGrid>
              <a:tr h="11334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Game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Age 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 sz="1800">
                          <a:sym typeface="+mn-ea"/>
                        </a:rPr>
                        <a:t>Number of people</a:t>
                      </a:r>
                      <a:endParaRPr lang="en-US" altLang="en-GB" sz="1800"/>
                    </a:p>
                    <a:p>
                      <a:pPr>
                        <a:buNone/>
                      </a:pP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Score Range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observation</a:t>
                      </a:r>
                      <a:endParaRPr lang="en-US" altLang="en-GB"/>
                    </a:p>
                  </a:txBody>
                  <a:tcPr/>
                </a:tc>
              </a:tr>
              <a:tr h="98234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Numbe Sort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45 - 60</a:t>
                      </a:r>
                      <a:endParaRPr lang="en-IN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12</a:t>
                      </a:r>
                      <a:endParaRPr lang="en-IN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200 - 450</a:t>
                      </a:r>
                      <a:endParaRPr lang="en-IN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A normal person is able to remember the numbers at max till 8 circles.</a:t>
                      </a:r>
                      <a:endParaRPr lang="en-IN" altLang="en-GB"/>
                    </a:p>
                  </a:txBody>
                  <a:tcPr/>
                </a:tc>
              </a:tr>
              <a:tr h="105854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Matching game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 sz="1800">
                          <a:sym typeface="+mn-ea"/>
                        </a:rPr>
                        <a:t>45 - 60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 sz="1800">
                          <a:sym typeface="+mn-ea"/>
                        </a:rPr>
                        <a:t>12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130 - 250</a:t>
                      </a:r>
                      <a:endParaRPr lang="en-IN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For a normal pe</a:t>
                      </a:r>
                      <a:r>
                        <a:rPr lang="en-US" altLang="en-IN"/>
                        <a:t>ople in</a:t>
                      </a:r>
                      <a:r>
                        <a:rPr lang="en-IN" altLang="en-GB"/>
                        <a:t>itially when all the cards are unmatched, it takes more moves but when the number of cards keep reducing, we can complete with least moves</a:t>
                      </a:r>
                      <a:endParaRPr lang="en-IN" altLang="en-GB"/>
                    </a:p>
                  </a:txBody>
                  <a:tcPr/>
                </a:tc>
              </a:tr>
              <a:tr h="96329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Card match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 sz="1800">
                          <a:sym typeface="+mn-ea"/>
                        </a:rPr>
                        <a:t>45 - 60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 sz="1800">
                          <a:sym typeface="+mn-ea"/>
                        </a:rPr>
                        <a:t>12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150 - 300</a:t>
                      </a:r>
                      <a:endParaRPr lang="en-IN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1 - 2 seconds per tap</a:t>
                      </a:r>
                      <a:endParaRPr lang="en-IN" altLang="en-GB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3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194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8196" name="Text Box 2"/>
          <p:cNvSpPr txBox="1"/>
          <p:nvPr/>
        </p:nvSpPr>
        <p:spPr>
          <a:xfrm>
            <a:off x="2219325" y="1298575"/>
            <a:ext cx="1863725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IN" sz="2400" b="1" dirty="0">
                <a:latin typeface="Calibri" panose="020F0502020204030204" charset="0"/>
              </a:rPr>
              <a:t>CONCLUSION</a:t>
            </a:r>
            <a:endParaRPr lang="en-US" altLang="en-IN" sz="2400" b="1" dirty="0">
              <a:latin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927860" y="1919605"/>
            <a:ext cx="606044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GB"/>
              <a:t>Done with the Implemtation of registration and three games</a:t>
            </a:r>
            <a:endParaRPr lang="en-US" altLang="en-GB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GB"/>
              <a:t>One game integration and analysis of disease is completed </a:t>
            </a:r>
            <a:endParaRPr lang="en-US" altLang="en-GB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GB"/>
              <a:t>Integration of other two games is pending</a:t>
            </a:r>
            <a:endParaRPr lang="en-US" altLang="en-GB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7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18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19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9220" name="Text Box 1"/>
          <p:cNvSpPr txBox="1"/>
          <p:nvPr/>
        </p:nvSpPr>
        <p:spPr>
          <a:xfrm>
            <a:off x="4479925" y="2768600"/>
            <a:ext cx="2711450" cy="132080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IN" altLang="en-US" sz="4000" b="1">
                <a:latin typeface="Calibri" panose="020F0502020204030204" charset="0"/>
              </a:rPr>
              <a:t>THANK YOU</a:t>
            </a:r>
            <a:endParaRPr lang="en-IN" altLang="en-US" sz="4000" b="1">
              <a:latin typeface="Calibri" panose="020F0502020204030204" charset="0"/>
            </a:endParaRPr>
          </a:p>
          <a:p>
            <a:endParaRPr lang="en-IN" altLang="en-US" sz="4000" b="1">
              <a:latin typeface="Calibri" panose="020F050202020403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073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4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5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3076" name="Text Box 2"/>
          <p:cNvSpPr txBox="1"/>
          <p:nvPr/>
        </p:nvSpPr>
        <p:spPr>
          <a:xfrm>
            <a:off x="2354263" y="1266825"/>
            <a:ext cx="1276350" cy="830263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IN" altLang="en-US" sz="2400" b="1" dirty="0">
                <a:latin typeface="Calibri" panose="020F0502020204030204" charset="0"/>
              </a:rPr>
              <a:t>AGENDA</a:t>
            </a:r>
            <a:endParaRPr lang="en-IN" altLang="en-US" sz="2400" b="1" dirty="0">
              <a:latin typeface="Calibri" panose="020F0502020204030204" charset="0"/>
            </a:endParaRPr>
          </a:p>
          <a:p>
            <a:endParaRPr lang="en-IN" altLang="en-US" sz="2400" b="1" dirty="0">
              <a:latin typeface="Calibri" panose="020F050202020403020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2354263" y="2279650"/>
            <a:ext cx="3322638" cy="1938338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 fontAlgn="auto">
              <a:buFont typeface="Arial" panose="020B0604020202020204" pitchFamily="34" charset="0"/>
              <a:buChar char="•"/>
            </a:pPr>
            <a:r>
              <a:rPr lang="en-US" sz="2000" noProof="1" dirty="0">
                <a:latin typeface="+mn-lt"/>
                <a:ea typeface="+mn-ea"/>
                <a:cs typeface="+mn-cs"/>
                <a:sym typeface="+mn-ea"/>
              </a:rPr>
              <a:t>Summary of Stage I</a:t>
            </a:r>
            <a:endParaRPr lang="en-US" sz="2000" noProof="1" dirty="0"/>
          </a:p>
          <a:p>
            <a:pPr marL="342900" indent="-342900" fontAlgn="auto">
              <a:buFont typeface="Arial" panose="020B0604020202020204" pitchFamily="34" charset="0"/>
              <a:buChar char="•"/>
            </a:pPr>
            <a:r>
              <a:rPr lang="en-US" sz="2000" noProof="1" dirty="0">
                <a:latin typeface="+mn-lt"/>
                <a:ea typeface="+mn-ea"/>
                <a:cs typeface="+mn-cs"/>
                <a:sym typeface="+mn-ea"/>
              </a:rPr>
              <a:t>Implementation</a:t>
            </a:r>
            <a:endParaRPr lang="en-US" sz="2000" noProof="1" dirty="0"/>
          </a:p>
          <a:p>
            <a:pPr marL="342900" indent="-342900" fontAlgn="auto">
              <a:buFont typeface="Arial" panose="020B0604020202020204" pitchFamily="34" charset="0"/>
              <a:buChar char="•"/>
            </a:pPr>
            <a:r>
              <a:rPr lang="en-US" sz="2000" noProof="1" dirty="0">
                <a:latin typeface="+mn-lt"/>
                <a:ea typeface="+mn-ea"/>
                <a:cs typeface="+mn-cs"/>
                <a:sym typeface="+mn-ea"/>
              </a:rPr>
              <a:t>Modules</a:t>
            </a:r>
            <a:endParaRPr lang="en-US" sz="2000" noProof="1" dirty="0"/>
          </a:p>
          <a:p>
            <a:pPr marL="342900" indent="-342900" fontAlgn="auto">
              <a:buFont typeface="Arial" panose="020B0604020202020204" pitchFamily="34" charset="0"/>
              <a:buChar char="•"/>
            </a:pPr>
            <a:r>
              <a:rPr lang="en-US" sz="2000" noProof="1" dirty="0">
                <a:latin typeface="+mn-lt"/>
                <a:ea typeface="+mn-ea"/>
                <a:cs typeface="+mn-cs"/>
                <a:sym typeface="+mn-ea"/>
              </a:rPr>
              <a:t>Functionality of the Project</a:t>
            </a:r>
            <a:endParaRPr lang="en-US" sz="2000" noProof="1" dirty="0"/>
          </a:p>
          <a:p>
            <a:pPr marL="342900" indent="-342900" fontAlgn="auto">
              <a:buFont typeface="Arial" panose="020B0604020202020204" pitchFamily="34" charset="0"/>
              <a:buChar char="•"/>
            </a:pPr>
            <a:r>
              <a:rPr lang="en-US" sz="2000" noProof="1" dirty="0">
                <a:latin typeface="+mn-lt"/>
                <a:ea typeface="+mn-ea"/>
                <a:cs typeface="+mn-cs"/>
                <a:sym typeface="+mn-ea"/>
              </a:rPr>
              <a:t>Conclusion</a:t>
            </a:r>
            <a:endParaRPr lang="en-US" sz="2000" noProof="1" dirty="0"/>
          </a:p>
          <a:p>
            <a:pPr fontAlgn="auto"/>
            <a:endParaRPr lang="en-US" altLang="en-US" sz="2000" noProof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98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9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4100" name="Text Box 2"/>
          <p:cNvSpPr txBox="1"/>
          <p:nvPr/>
        </p:nvSpPr>
        <p:spPr>
          <a:xfrm>
            <a:off x="2219325" y="1298575"/>
            <a:ext cx="3068638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US" sz="2400" b="1" dirty="0">
                <a:latin typeface="Calibri" panose="020F0502020204030204" charset="0"/>
              </a:rPr>
              <a:t>SUMMARY OF STAGE 1</a:t>
            </a:r>
            <a:endParaRPr lang="en-IN" altLang="en-US" sz="2400" b="1" dirty="0">
              <a:latin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292985" y="2327275"/>
            <a:ext cx="357060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/>
              <a:t>Registration process is completed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/>
              <a:t>Implemented </a:t>
            </a:r>
            <a:r>
              <a:rPr lang="en-US" altLang="en-GB"/>
              <a:t>one game</a:t>
            </a:r>
            <a:endParaRPr lang="en-GB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1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2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3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5124" name="Text Box 2"/>
          <p:cNvSpPr txBox="1"/>
          <p:nvPr/>
        </p:nvSpPr>
        <p:spPr>
          <a:xfrm>
            <a:off x="2143760" y="936625"/>
            <a:ext cx="2098675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IN" sz="2400" b="1" dirty="0">
                <a:latin typeface="Calibri" panose="020F0502020204030204" charset="0"/>
              </a:rPr>
              <a:t>ARCHITECTURE</a:t>
            </a:r>
            <a:endParaRPr lang="en-US" altLang="en-IN" sz="2400" b="1" dirty="0">
              <a:latin typeface="Calibri" panose="020F050202020403020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009" y="1335900"/>
            <a:ext cx="5473981" cy="48262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1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2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3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5124" name="Text Box 2"/>
          <p:cNvSpPr txBox="1"/>
          <p:nvPr/>
        </p:nvSpPr>
        <p:spPr>
          <a:xfrm>
            <a:off x="2143760" y="936625"/>
            <a:ext cx="146558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IN" sz="2400" b="1" dirty="0">
                <a:latin typeface="Calibri" panose="020F0502020204030204" charset="0"/>
              </a:rPr>
              <a:t>MODULES</a:t>
            </a:r>
            <a:endParaRPr lang="en-US" altLang="en-IN" sz="2400" b="1" dirty="0">
              <a:latin typeface="Calibri" panose="020F0502020204030204" charset="0"/>
            </a:endParaRPr>
          </a:p>
        </p:txBody>
      </p:sp>
      <p:graphicFrame>
        <p:nvGraphicFramePr>
          <p:cNvPr id="3" name="Table 2"/>
          <p:cNvGraphicFramePr/>
          <p:nvPr/>
        </p:nvGraphicFramePr>
        <p:xfrm>
          <a:off x="1466850" y="2132965"/>
          <a:ext cx="8533765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165"/>
                <a:gridCol w="2844165"/>
                <a:gridCol w="284416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Module 1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800">
                          <a:sym typeface="+mn-ea"/>
                        </a:rPr>
                        <a:t>Registration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completed</a:t>
                      </a:r>
                      <a:endParaRPr lang="en-US" altLang="en-GB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Module 2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800">
                          <a:sym typeface="+mn-ea"/>
                        </a:rPr>
                        <a:t>Game Design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Three games implemeted and one game is integrated</a:t>
                      </a:r>
                      <a:endParaRPr lang="en-US" altLang="en-GB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Module 3</a:t>
                      </a:r>
                      <a:endParaRPr lang="en-US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GB" altLang="en-US" sz="1800">
                          <a:sym typeface="+mn-ea"/>
                        </a:rPr>
                        <a:t>Analyze the level of disease</a:t>
                      </a: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/>
                        <a:t>Done with the survey</a:t>
                      </a:r>
                      <a:endParaRPr lang="en-US" altLang="en-GB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6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6148" name="Text Box 2"/>
          <p:cNvSpPr txBox="1"/>
          <p:nvPr/>
        </p:nvSpPr>
        <p:spPr>
          <a:xfrm>
            <a:off x="1947545" y="838200"/>
            <a:ext cx="3947795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IN" sz="2400" b="1" dirty="0">
                <a:latin typeface="Calibri" panose="020F0502020204030204" charset="0"/>
              </a:rPr>
              <a:t>MODULE 1 IMPLEMENTATION</a:t>
            </a:r>
            <a:endParaRPr lang="en-US" altLang="en-IN" sz="2400" b="1" dirty="0">
              <a:latin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947545" y="1405255"/>
            <a:ext cx="1567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GB" altLang="en-US"/>
              <a:t>1. Registration </a:t>
            </a:r>
            <a:endParaRPr lang="en-GB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770" y="1880235"/>
            <a:ext cx="2182495" cy="4084320"/>
          </a:xfrm>
          <a:prstGeom prst="rect">
            <a:avLst/>
          </a:prstGeom>
        </p:spPr>
      </p:pic>
      <p:pic>
        <p:nvPicPr>
          <p:cNvPr id="4" name="Picture 3" descr="r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9650" y="1880870"/>
            <a:ext cx="2098675" cy="4083685"/>
          </a:xfrm>
          <a:prstGeom prst="rect">
            <a:avLst/>
          </a:prstGeom>
        </p:spPr>
      </p:pic>
      <p:pic>
        <p:nvPicPr>
          <p:cNvPr id="5" name="Picture 4" descr="r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4600" y="1880870"/>
            <a:ext cx="2005330" cy="40830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6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6148" name="Text Box 2"/>
          <p:cNvSpPr txBox="1"/>
          <p:nvPr/>
        </p:nvSpPr>
        <p:spPr>
          <a:xfrm>
            <a:off x="1947545" y="838200"/>
            <a:ext cx="5178425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algn="l"/>
            <a:r>
              <a:rPr lang="en-US" altLang="en-IN" sz="2400" b="1" dirty="0">
                <a:latin typeface="Calibri" panose="020F0502020204030204" charset="0"/>
              </a:rPr>
              <a:t>MODULE 2 IMPLEMENTATION(PARTIAL)</a:t>
            </a:r>
            <a:endParaRPr lang="en-US" altLang="en-IN" sz="2400" b="1" dirty="0">
              <a:latin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947545" y="1405255"/>
            <a:ext cx="15386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GB"/>
              <a:t>2.Number sort</a:t>
            </a:r>
            <a:endParaRPr lang="en-US" altLang="en-GB"/>
          </a:p>
        </p:txBody>
      </p:sp>
      <p:pic>
        <p:nvPicPr>
          <p:cNvPr id="6" name="Picture 5" descr="r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373755" y="455295"/>
            <a:ext cx="1880870" cy="4732020"/>
          </a:xfrm>
          <a:prstGeom prst="rect">
            <a:avLst/>
          </a:prstGeom>
        </p:spPr>
      </p:pic>
      <p:pic>
        <p:nvPicPr>
          <p:cNvPr id="7" name="Picture 6" descr="r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298055" y="2286000"/>
            <a:ext cx="1958975" cy="54546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6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6148" name="Text Box 2"/>
          <p:cNvSpPr txBox="1"/>
          <p:nvPr/>
        </p:nvSpPr>
        <p:spPr>
          <a:xfrm>
            <a:off x="1947545" y="838200"/>
            <a:ext cx="5178425" cy="82994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algn="l"/>
            <a:r>
              <a:rPr lang="en-US" altLang="en-IN" sz="2400" b="1" dirty="0">
                <a:sym typeface="+mn-ea"/>
              </a:rPr>
              <a:t>MODULE 2 IMPLEMENTATION(PARTIAL)</a:t>
            </a:r>
            <a:endParaRPr lang="en-US" altLang="en-IN" sz="2400" b="1" dirty="0">
              <a:latin typeface="Calibri" panose="020F0502020204030204" charset="0"/>
            </a:endParaRPr>
          </a:p>
          <a:p>
            <a:pPr algn="l"/>
            <a:endParaRPr lang="en-US" altLang="en-IN" sz="2400" b="1" dirty="0">
              <a:latin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947545" y="1405255"/>
            <a:ext cx="15386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GB" altLang="en-US"/>
              <a:t>2.</a:t>
            </a:r>
            <a:r>
              <a:rPr lang="en-US" altLang="en-GB"/>
              <a:t>Number sort</a:t>
            </a:r>
            <a:endParaRPr lang="en-GB" altLang="en-US"/>
          </a:p>
        </p:txBody>
      </p:sp>
      <p:pic>
        <p:nvPicPr>
          <p:cNvPr id="3" name="Picture 2" descr="r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685405" y="2769870"/>
            <a:ext cx="2059940" cy="4577715"/>
          </a:xfrm>
          <a:prstGeom prst="rect">
            <a:avLst/>
          </a:prstGeom>
        </p:spPr>
      </p:pic>
      <p:pic>
        <p:nvPicPr>
          <p:cNvPr id="4" name="Picture 3" descr="r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209925" y="606425"/>
            <a:ext cx="2064385" cy="45897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Picture 3" descr="latexImage_570c723514df291e82a2f9d47fbae0b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88" y="165100"/>
            <a:ext cx="1090612" cy="1133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6" name="Picture 4" descr="latexImage_c9856633c62af5ee91ae5e350e14f0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4550" y="123825"/>
            <a:ext cx="1023938" cy="1022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Text Box 10"/>
          <p:cNvSpPr txBox="1"/>
          <p:nvPr/>
        </p:nvSpPr>
        <p:spPr>
          <a:xfrm>
            <a:off x="4965700" y="6397625"/>
            <a:ext cx="2628900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en-GB" sz="1200">
                <a:latin typeface="Calibri" panose="020F0502020204030204" charset="0"/>
              </a:rPr>
              <a:t>Department of Information Technology </a:t>
            </a:r>
            <a:endParaRPr lang="en-US" altLang="en-GB" sz="1200">
              <a:latin typeface="Calibri" panose="020F0502020204030204" charset="0"/>
            </a:endParaRPr>
          </a:p>
          <a:p>
            <a:endParaRPr lang="en-US" altLang="en-US" sz="1200">
              <a:latin typeface="Calibri" panose="020F0502020204030204" charset="0"/>
            </a:endParaRPr>
          </a:p>
        </p:txBody>
      </p:sp>
      <p:sp>
        <p:nvSpPr>
          <p:cNvPr id="6148" name="Text Box 2"/>
          <p:cNvSpPr txBox="1"/>
          <p:nvPr/>
        </p:nvSpPr>
        <p:spPr>
          <a:xfrm>
            <a:off x="1947545" y="838200"/>
            <a:ext cx="5178425" cy="82994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algn="l"/>
            <a:r>
              <a:rPr lang="en-US" altLang="en-IN" sz="2400" b="1" dirty="0">
                <a:sym typeface="+mn-ea"/>
              </a:rPr>
              <a:t>MODULE 2 IMPLEMENTATION(PARTIAL)</a:t>
            </a:r>
            <a:endParaRPr lang="en-US" altLang="en-IN" sz="2400" b="1" dirty="0">
              <a:latin typeface="Calibri" panose="020F0502020204030204" charset="0"/>
            </a:endParaRPr>
          </a:p>
          <a:p>
            <a:pPr algn="l"/>
            <a:endParaRPr lang="en-US" altLang="en-IN" sz="2400" b="1" dirty="0">
              <a:latin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947545" y="1405255"/>
            <a:ext cx="18402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GB"/>
              <a:t>3</a:t>
            </a:r>
            <a:r>
              <a:rPr lang="en-GB" altLang="en-US"/>
              <a:t>.</a:t>
            </a:r>
            <a:r>
              <a:rPr lang="en-US" altLang="en-GB"/>
              <a:t> Matching game</a:t>
            </a:r>
            <a:endParaRPr lang="en-US" altLang="en-GB"/>
          </a:p>
        </p:txBody>
      </p:sp>
      <p:pic>
        <p:nvPicPr>
          <p:cNvPr id="4" name="game 1 (online-video-cutter.com) (1)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144010" y="1668145"/>
            <a:ext cx="3903980" cy="4867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1930</Words>
  <Application>WPS Presentation</Application>
  <PresentationFormat>Widescreen</PresentationFormat>
  <Paragraphs>174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ksanj</cp:lastModifiedBy>
  <cp:revision>16</cp:revision>
  <dcterms:created xsi:type="dcterms:W3CDTF">2023-03-29T17:00:00Z</dcterms:created>
  <dcterms:modified xsi:type="dcterms:W3CDTF">2023-04-01T07:54:40Z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FB92A7C9CDCB466CA3E9A8E0D4191382</vt:lpwstr>
  </property>
  <property fmtid="{D5CDD505-2E9C-101B-9397-08002B2CF9AE}" pid="3" name="KSOProductBuildVer">
    <vt:lpwstr>1033-11.2.0.11513</vt:lpwstr>
  </property>
</Properties>
</file>

<file path=docProps/thumbnail.jpeg>
</file>